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7" r:id="rId8"/>
    <p:sldId id="260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53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046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201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697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638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932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927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776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215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555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401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D13DC-C344-4F1B-8385-4849356D79B8}" type="datetimeFigureOut">
              <a:rPr lang="hr-HR" smtClean="0"/>
              <a:t>2.12.2015.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44A8B-D569-4209-8F8D-AA31C507D7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302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7947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3600" b="1" dirty="0"/>
              <a:t/>
            </a:r>
            <a:br>
              <a:rPr lang="hr-HR" sz="3600" b="1" dirty="0"/>
            </a:br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3600" b="1" dirty="0"/>
              <a:t/>
            </a:r>
            <a:br>
              <a:rPr lang="hr-HR" sz="3600" b="1" dirty="0"/>
            </a:br>
            <a:r>
              <a:rPr lang="hr-HR" sz="4000" b="1" dirty="0" smtClean="0">
                <a:solidFill>
                  <a:srgbClr val="FF0000"/>
                </a:solidFill>
              </a:rPr>
              <a:t>JUNACI </a:t>
            </a:r>
            <a:r>
              <a:rPr lang="hr-HR" sz="4000" b="1" dirty="0">
                <a:solidFill>
                  <a:srgbClr val="FF0000"/>
                </a:solidFill>
              </a:rPr>
              <a:t>HRVATSKIH ILUSTRIRANIH BAJKI U SVIJETU DANAŠNJIH ČITATELJA 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 </a:t>
            </a:r>
            <a:br>
              <a:rPr lang="hr-HR" sz="3600" b="1" dirty="0"/>
            </a:br>
            <a:r>
              <a:rPr lang="hr-HR" sz="3600" b="1" dirty="0"/>
              <a:t>ZADATAK : PROMIJENITI SADRŽAJ BAJKI ,</a:t>
            </a:r>
            <a:r>
              <a:rPr lang="hr-HR" sz="3600" b="1" dirty="0" smtClean="0"/>
              <a:t>PREMJESTIMO </a:t>
            </a:r>
            <a:r>
              <a:rPr lang="hr-HR" sz="3600" b="1" dirty="0"/>
              <a:t>LIKOVE U NAŠU STVARNOST , NAŠ NAČIN ŽIVLJENJA I KOMUNICIRANJA ! PREPUSTITE SE MAŠTI I BUDITE MODERNI BAJKOPISCI </a:t>
            </a:r>
            <a:r>
              <a:rPr lang="hr-HR" sz="1600" dirty="0"/>
              <a:t/>
            </a:r>
            <a:br>
              <a:rPr lang="hr-HR" sz="1600" dirty="0"/>
            </a:br>
            <a:r>
              <a:rPr lang="hr-HR" sz="1600" dirty="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1836"/>
            <a:ext cx="9144000" cy="2060326"/>
          </a:xfrm>
          <a:solidFill>
            <a:srgbClr val="FFFF00"/>
          </a:solidFill>
        </p:spPr>
        <p:txBody>
          <a:bodyPr/>
          <a:lstStyle/>
          <a:p>
            <a:r>
              <a:rPr lang="hr-HR" dirty="0" smtClean="0"/>
              <a:t>Učenici 3. A razreda </a:t>
            </a:r>
          </a:p>
          <a:p>
            <a:r>
              <a:rPr lang="hr-HR" dirty="0" smtClean="0"/>
              <a:t>Škola VODICE 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Stvaralački rad u grupama nakon pročitane lektire 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764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49287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/>
              <a:t>Grupa  ( </a:t>
            </a:r>
            <a:r>
              <a:rPr lang="hr-HR" dirty="0" smtClean="0"/>
              <a:t>Petar Babić </a:t>
            </a:r>
            <a:r>
              <a:rPr lang="hr-HR" dirty="0"/>
              <a:t>, Leon Buhić , Bruno </a:t>
            </a:r>
            <a:r>
              <a:rPr lang="hr-HR" dirty="0" smtClean="0"/>
              <a:t> Latin, Josip Lampalo - Miljas </a:t>
            </a:r>
          </a:p>
          <a:p>
            <a:pPr marL="0" lv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i  Marko  Šprljan )</a:t>
            </a:r>
            <a:endParaRPr lang="hr-HR" dirty="0"/>
          </a:p>
          <a:p>
            <a:r>
              <a:rPr lang="hr-HR" dirty="0"/>
              <a:t>BAJKA </a:t>
            </a:r>
            <a:r>
              <a:rPr lang="hr-HR" b="1" dirty="0">
                <a:solidFill>
                  <a:srgbClr val="FF0000"/>
                </a:solidFill>
              </a:rPr>
              <a:t>: KRALJEVA KĆI </a:t>
            </a:r>
          </a:p>
          <a:p>
            <a:r>
              <a:rPr lang="hr-HR" dirty="0"/>
              <a:t>NEPRIJATELJSKA VOJSKA OSVOJILA JE KRALJEVSTVO , KRALJA SU PRETVORILI U SLUGU , A KRALJENU ZATVORILI U VISOKI TORANJ KOJI ČUVAO STRAŠNI ZMAJ . </a:t>
            </a:r>
          </a:p>
          <a:p>
            <a:pPr marL="0" indent="0">
              <a:buNone/>
            </a:pPr>
            <a:r>
              <a:rPr lang="hr-HR" dirty="0"/>
              <a:t>NITKO NIJE ZNAO DA JE TORANJ MJESTO GDJE JE KRALJEVNA SKRIVALA MOBITEL . NIKAD GA NIJE IZNOSILA VANI JER JE JEDINO U TORNJU IMALA SIGNAL .  </a:t>
            </a:r>
          </a:p>
          <a:p>
            <a:pPr marL="0" indent="0">
              <a:buNone/>
            </a:pPr>
            <a:r>
              <a:rPr lang="hr-HR" dirty="0" smtClean="0"/>
              <a:t>KRALJEVNA </a:t>
            </a:r>
            <a:r>
              <a:rPr lang="hr-HR" dirty="0"/>
              <a:t>JE MOBITELOM  NAZVALA TAJNU VOJNU  SLUŽBU.ONI SU UBRZO </a:t>
            </a:r>
            <a:r>
              <a:rPr lang="hr-HR" dirty="0" smtClean="0"/>
              <a:t>       DOŠLI </a:t>
            </a:r>
            <a:r>
              <a:rPr lang="hr-HR" dirty="0"/>
              <a:t>, ALI JE U BORBI SA ZMAJEM POGINULO VIŠE VOJNIKA. JEDAN SE PRIŠULJAO ZMAJU IZA LEĐA I UŠULJAO SE U TORANJ. NAŠAO JE ČUVAREV KLJUČ , NO TAJ JE BIO LAŽNI , PA JE PUKAO KAD JE VOJNIK HTIO OTVORITI VRATA. ZMAJ GA JE PRIMJETIO I POČEO RIGATI VATRU . VOJNIK JE BIO SPRETAN I USPIO SE SAKRITI. PRONAŠAO JE SEF . NAKON NEKOLIKO POKUŠAJA USPIO GA JE OTVORITI I NAĆI PRAVI KLJUČ. OTKLJUČAO JE VRATA I S KRALJEVNOM POKUŠAO IZAĆI. ZA TO VRIJEME PREŽIVJELI VOJNICI TAJNE SLUŽBE ZAROBILI SU ZMAJA. ODVELI SU GA U ZATVOR ZA AGRESIVNE ŽIVOTINJE . NAKON DVA TJEDNA ZMAJ JE POBJEGAO , VIŠE SE NIKAD NIJE VRATIO U KRALJEVSTVO 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dirty="0"/>
              <a:t>VOJNIK KOJI JE SPASIO KRALJEVNU , OSTAO JU JE ČUVATI .  KRALJEVNIN OTAC PONOVO JE BIO SLOBODAN . PREPUSTIO JE KRALJEVSTVO KĆERI I VOJNIKU KOJI SU SE VJENČALI I BILI SU SRETNI DO KRAJA ŽIVOTA 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577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7170" name="Picture 2" descr="http://maxtv.tportal.hr/ResourceManager/GetImage.aspx?imgId=383424&amp;fmtId=12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5" y="365125"/>
            <a:ext cx="11014363" cy="566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lumpi.si/_files/59124/ZmajTolova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618" y="3769808"/>
            <a:ext cx="3632200" cy="251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8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818"/>
            <a:ext cx="10515600" cy="665018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r-HR" dirty="0"/>
              <a:t>Grupa  ( </a:t>
            </a:r>
            <a:r>
              <a:rPr lang="hr-HR" dirty="0" smtClean="0"/>
              <a:t>Matko Mićin  </a:t>
            </a:r>
            <a:r>
              <a:rPr lang="hr-HR" dirty="0"/>
              <a:t>, Leon </a:t>
            </a:r>
            <a:r>
              <a:rPr lang="hr-HR" dirty="0" smtClean="0"/>
              <a:t>Bastić, Marcijan Jozić </a:t>
            </a:r>
            <a:r>
              <a:rPr lang="hr-HR" dirty="0"/>
              <a:t>, Luka </a:t>
            </a:r>
            <a:r>
              <a:rPr lang="hr-HR" dirty="0" smtClean="0"/>
              <a:t> Juričev, </a:t>
            </a:r>
            <a:r>
              <a:rPr lang="hr-HR" dirty="0"/>
              <a:t>Ivano </a:t>
            </a:r>
            <a:r>
              <a:rPr lang="hr-HR" dirty="0" smtClean="0"/>
              <a:t>Pešić)</a:t>
            </a:r>
            <a:endParaRPr lang="hr-HR" dirty="0"/>
          </a:p>
          <a:p>
            <a:r>
              <a:rPr lang="hr-HR" b="1" dirty="0"/>
              <a:t>Bajka </a:t>
            </a:r>
            <a:r>
              <a:rPr lang="hr-HR" b="1" dirty="0">
                <a:solidFill>
                  <a:srgbClr val="FF0000"/>
                </a:solidFill>
              </a:rPr>
              <a:t>: KOREN KOVAČ I VRAGOVI </a:t>
            </a:r>
            <a:endParaRPr lang="hr-HR" dirty="0">
              <a:solidFill>
                <a:srgbClr val="FF0000"/>
              </a:solidFill>
            </a:endParaRPr>
          </a:p>
          <a:p>
            <a:r>
              <a:rPr lang="hr-HR" dirty="0"/>
              <a:t>KOREN KOVAČ STIGAO JE U PODZEMLJE U KOJEM ŽIVE VRAGOVI. BILO JE TO ČUDNO MJESTO , POTPUNO DRUGAČIJE OD SVIH KOJE JE KOREN IKAD VIDIO. </a:t>
            </a:r>
          </a:p>
          <a:p>
            <a:r>
              <a:rPr lang="hr-HR" dirty="0"/>
              <a:t>VRAGOVI SU IGRALI BINGO , UGLEDAO JE ČUDNU ČAROBNU KUTIJU – KOJA JE U STVARI BILA KOMPJUTER. POKAZALI SU MU I KAKO SE IGRA PLAYSTATION 4. KOREN JE SAMO NIJEMO ZIJEVAO OD IZNENAĐENJA.  UŠAO JE U ČAROBNA VRATA  -KAKO IH JE KOREN NAZVAO I LIFTOM SE SPUSTIO U DRUGU DIMENZIJU. U PODRUMU JE OTKRIO SVE ČAROLIJE INTERNETA , DODIRIVAO JE TIPKE I SASVIM SLUČAJNO INSTALIRAO APLIKACIJU SKYPE. UMORIO SE OD NOVOSTI I POŽELIO PROŠETATI , A TAD SU USLIJEDILA NOVA IZNENAĐENJA. UGLEDAO JE AUTO S OZNAKOM GOLF , SJEO ZA UPRAVLJAČ , NO UBRZO DA JE SLUPAO – VRLO BRZO JE UZ GPS NAUČIO VOZITI.  ODLUČIO JE DOVESTI SVOJU DJECU I POKAZATI IM ČUDA. PROVOZAO JE DJECU PORED VISOKIH ZGRADA , UŠLI SU U MODNI SALON I GOTOVO GA ISPRAZNILI – NISU ZNALI DA NE SMIJU UKRASTI – SPASIO IH JE VRAG KOJI JE PLATIO RAČUN KARTICOM, A ZATIM IH JE POVEO U </a:t>
            </a:r>
            <a:r>
              <a:rPr lang="hr-HR" dirty="0" smtClean="0"/>
              <a:t>MECDONALD’S </a:t>
            </a:r>
            <a:r>
              <a:rPr lang="hr-HR" dirty="0"/>
              <a:t>, POJELI SU HAMBURGERE JAKO SE ČUDEĆI – KAKVA LI JE TO HRANA ?</a:t>
            </a:r>
          </a:p>
          <a:p>
            <a:r>
              <a:rPr lang="hr-HR" dirty="0"/>
              <a:t>KOREN KOVAČ I DJECA ODLUČILI SU VRATITI SE KUĆI . TAJ MODERAN SVIJET JE LIJEP  I ZANIMLJIV , ALI ONI SU ŽELJELI NASTAVITI ŽIVJETI SVOJIM STARIM ŽIVOTOM. 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978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hotrodhon.com/sat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45" y="0"/>
            <a:ext cx="4575175" cy="5330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4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9436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/>
              <a:t>Grupa </a:t>
            </a:r>
            <a:r>
              <a:rPr lang="hr-HR" dirty="0" smtClean="0"/>
              <a:t>:   ( CvitaSladoljev </a:t>
            </a:r>
            <a:r>
              <a:rPr lang="hr-HR" dirty="0"/>
              <a:t>, </a:t>
            </a:r>
            <a:r>
              <a:rPr lang="hr-HR" dirty="0" smtClean="0"/>
              <a:t>Antula Grbelja </a:t>
            </a:r>
            <a:r>
              <a:rPr lang="hr-HR" dirty="0"/>
              <a:t>, </a:t>
            </a:r>
            <a:r>
              <a:rPr lang="hr-HR" dirty="0" smtClean="0"/>
              <a:t>Karmen Vukorepa </a:t>
            </a:r>
            <a:r>
              <a:rPr lang="hr-HR" dirty="0"/>
              <a:t>, </a:t>
            </a:r>
            <a:endParaRPr lang="hr-HR" dirty="0" smtClean="0"/>
          </a:p>
          <a:p>
            <a:pPr lvl="0"/>
            <a:r>
              <a:rPr lang="hr-HR" dirty="0"/>
              <a:t> </a:t>
            </a:r>
            <a:r>
              <a:rPr lang="hr-HR" dirty="0" smtClean="0"/>
              <a:t>                                                  Luce Petrov,  </a:t>
            </a:r>
            <a:r>
              <a:rPr lang="hr-HR" dirty="0"/>
              <a:t>Maša </a:t>
            </a:r>
            <a:r>
              <a:rPr lang="hr-HR" dirty="0" smtClean="0"/>
              <a:t>Isoni)</a:t>
            </a:r>
            <a:endParaRPr lang="hr-HR" dirty="0"/>
          </a:p>
          <a:p>
            <a:r>
              <a:rPr lang="hr-HR" b="1" dirty="0"/>
              <a:t>Bajka :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BUSEN  RUŽMARINA </a:t>
            </a:r>
            <a:endParaRPr lang="hr-H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hr-HR" dirty="0"/>
              <a:t>MAJKA JE SVOJ RUŽMARIN DRŽALA PRED KUĆOM KAKO BI DJEVOJKA IMALA DOVOLJNO SUNCA I SVJEŽEG ZRAKA.NA DRUGOM KRAJU ULICE BIO JE SALON ZA IZRADU I PRODAJU PARFEMA U KOJEM JE MAJKA RADILA. </a:t>
            </a:r>
          </a:p>
          <a:p>
            <a:r>
              <a:rPr lang="hr-HR" dirty="0"/>
              <a:t>MAJCI JE TREBALA POMOĆ ZA NOVE PARFEME . SVI LIJEPI MIRISI ILI SU PRODANI , A CVIJEĆE JE UVENULO JER JE VLADALA JESEN. MAJKA JE OSTALA BEZ IDEJA ,ZASTALA JE I POČELA RAZMIŠLJATI.POZVALA JE SVOJU KĆER . ZAGRLILA JU JE I OSJETILA PREDIVAN MIRIS RUŽMARINA I IDEJA SE RODILA – OŠIŠATI MALO KOSE .ODMAH JE MOBITELOM NAZVALA NAJBOLJU FRIZERKU U GRADU. KADA JE DOŠLA FRIZERKA UPITALA JE : ZAR NISTE REKLI DA ĆU VAM OŠIŠATI KĆER ?  DA , I JESAM TO REKLA. GDJE JE ONDA VAŠA KĆER ?   EVO JE U MOJIM RUKAMA . ZAR VAM JE KĆER RUŽMARIN ? – ČUDILA SE FRIZERKA . DA , TO JE MOJA PRELIJEPA KĆI . U REDU , IDEMO JE OŠIŠATI !  NAKON OBAVLJENA POSLA , BUSEN RUŽMARINA IMAO JE MODERNU KRATKU FRIZURU, A MAJKA JE KOSICU UPOTRIJEBILA ZA NOVI MIRISNI SKUPOCJENI PARFEM. </a:t>
            </a:r>
          </a:p>
          <a:p>
            <a:r>
              <a:rPr lang="hr-HR" dirty="0"/>
              <a:t>UBRZO SE PROČULO ZA NOVI MIRIS , LJUDI SU DOLAZILI , PLAĆALI KARTICAMA I KUPOVALI PARFEM – ROZMERY.CIJELI GRAD JE MIRISAO PO RUŽMARINU , A BUSEN JE PONOSNO PRUŽAO GRANČICE SUNCU KAKO BI BRŽE RASLE.</a:t>
            </a:r>
          </a:p>
        </p:txBody>
      </p:sp>
    </p:spTree>
    <p:extLst>
      <p:ext uri="{BB962C8B-B14F-4D97-AF65-F5344CB8AC3E}">
        <p14:creationId xmlns:p14="http://schemas.microsoft.com/office/powerpoint/2010/main" val="353065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673" y="1113271"/>
            <a:ext cx="10515600" cy="1325563"/>
          </a:xfrm>
        </p:spPr>
        <p:txBody>
          <a:bodyPr/>
          <a:lstStyle/>
          <a:p>
            <a:endParaRPr lang="hr-HR"/>
          </a:p>
        </p:txBody>
      </p:sp>
      <p:pic>
        <p:nvPicPr>
          <p:cNvPr id="4098" name="Picture 2" descr="http://www.njuskalo.hr/image-bigger/sjeme-sadnice/ruzmarin-sadnice-slika-3589845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2780"/>
            <a:ext cx="7543800" cy="6305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body.ba/pictures/djevojcica_model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491" y="302780"/>
            <a:ext cx="5500255" cy="6243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1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13958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r-HR" dirty="0"/>
              <a:t>Grupa  (  </a:t>
            </a:r>
            <a:r>
              <a:rPr lang="hr-HR" dirty="0" smtClean="0"/>
              <a:t>Katarina Juričev - Barbin </a:t>
            </a:r>
            <a:r>
              <a:rPr lang="hr-HR" dirty="0"/>
              <a:t>, </a:t>
            </a:r>
            <a:r>
              <a:rPr lang="hr-HR" dirty="0" smtClean="0"/>
              <a:t>Elena Šunjerga  </a:t>
            </a:r>
            <a:r>
              <a:rPr lang="hr-HR" dirty="0"/>
              <a:t>, </a:t>
            </a:r>
            <a:r>
              <a:rPr lang="hr-HR" dirty="0" smtClean="0"/>
              <a:t>Melanie Denise Vugrin, Petra Musić </a:t>
            </a:r>
            <a:r>
              <a:rPr lang="hr-HR" dirty="0"/>
              <a:t>) </a:t>
            </a:r>
          </a:p>
          <a:p>
            <a:r>
              <a:rPr lang="hr-HR" b="1" dirty="0"/>
              <a:t>Bajka : </a:t>
            </a:r>
            <a:r>
              <a:rPr lang="hr-HR" b="1" dirty="0">
                <a:solidFill>
                  <a:srgbClr val="FF0000"/>
                </a:solidFill>
              </a:rPr>
              <a:t>KRALJEVA KĆI VJEŠTICA </a:t>
            </a:r>
            <a:endParaRPr lang="hr-HR" dirty="0">
              <a:solidFill>
                <a:srgbClr val="FF0000"/>
              </a:solidFill>
            </a:endParaRPr>
          </a:p>
          <a:p>
            <a:r>
              <a:rPr lang="hr-HR" dirty="0"/>
              <a:t>KRALJEVNA JE SVAKE NOĆI IZLAZILA IZ DVORCA . U KUTU PARKA PROLAZILA JE KROZ NEVIDLJIVA VRATA – BIO JE TO ULAZAK U NAŠ SVIJET , ZA KOJI NITKO U KRALJEVSTVU NIJE ZNAO DA POSTOJI . </a:t>
            </a:r>
          </a:p>
          <a:p>
            <a:r>
              <a:rPr lang="hr-HR" dirty="0"/>
              <a:t>BIO JE TO ŽIVOT KRALJEVNE NA MODERAN NAČIN . KAKO JE JAKO VOLJELA CIPELE POSTALA JE NAJPOZNATIJA INTERNETSKA PRODAVAČICA CIPELA NA SVIJETU . KAKO BI MOGLA PRATITI PRODAJU I PRIMATI NARUDŽBE  , UVIJEK BI UZ SEBE NOSILA MOBITEL . KRALJEVNA JE BILA ZADOVOLJNA I ČESTO JE I SAMA UZIMALA CIPELE KAKO BI NA KRALJEVSKOM BALU LIJEPO PLESALA. SVE SU DAME NA DVORU LJUBOMORNO GLEDALE U NJENE CIPELE I NIKAKO NISU MOGLE OTKRITI ODAKLE JOJ.  JEDNOM JE JAKO ŽURILA , DA NE ZAKASNI U PLESNU ŠKOLU KOJA SE ODRŽAVALA NA OBALI KRALJEVSKOG JEZERA I U ŽURBI ZABORAVILA IZVADITI MOBITEL IZ DŽEPA.    ZA VRIJEME PLESA MOBITEL JE ZAZVONIO . SVI SU UPLAŠENO STALI , A KAD SE ČUO GLAS – OPTUŽILI SU KRALJEVNU DA JE VJEŠTICA KOJA DOZIVA OLUJU. LJUBOMORNE DAME REKLE SU : SAD NAM JE JASNO !  TI  SI VJEŠTICA I NOSIŠ VJEŠTIČJE CIPELE !  SVI SU JE NAPUSTILI , A ONA JE OSTALA UPLAKANA . SJELA JE NA OBALU . MOGLA JE OTIĆI , ALI BILO JOJ JE ŽAO OCA KRALJA I STAROG DVORCA U KOJEM JE ODRASLA.  TUGOVALA JE I BAŠ KAD JE HTJELA MOBITEL BACITI U JEZERO , NAIŠAO JE PRINC  U ČAMCU.  RAZGOVARALI SU O SVEMU , ZALJUBILI SE I ODLUČILI SE OŽENITI. </a:t>
            </a:r>
          </a:p>
          <a:p>
            <a:r>
              <a:rPr lang="hr-HR" dirty="0"/>
              <a:t>STARO KRALJEVSTVO DOBILO JE NOVE VLADARE , A SVE DAME SU NA KRALJEVSKOM  VJENČANJU PLESALE U NOVIM PLESNIM CIPELICAMA. </a:t>
            </a:r>
          </a:p>
        </p:txBody>
      </p:sp>
    </p:spTree>
    <p:extLst>
      <p:ext uri="{BB962C8B-B14F-4D97-AF65-F5344CB8AC3E}">
        <p14:creationId xmlns:p14="http://schemas.microsoft.com/office/powerpoint/2010/main" val="62340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27470"/>
            <a:ext cx="10515600" cy="1325563"/>
          </a:xfrm>
        </p:spPr>
        <p:txBody>
          <a:bodyPr/>
          <a:lstStyle/>
          <a:p>
            <a:endParaRPr lang="hr-HR"/>
          </a:p>
        </p:txBody>
      </p:sp>
      <p:pic>
        <p:nvPicPr>
          <p:cNvPr id="1026" name="Picture 2" descr="http://www.magicbrno.cz/files/cc90576774162784fa7fc41ea759816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19538" y="286471"/>
            <a:ext cx="3852862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files.srpd-unesco-uh.webnode.cz/200000032-af0d4b0074/ples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166255"/>
            <a:ext cx="3765839" cy="652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RlpS8TFiVSt2HMJRBmIrDS5cWdzgM5jWnsoiNiZYk6tUNryWF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218" y="374073"/>
            <a:ext cx="3796143" cy="631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187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28505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/>
              <a:t>Grupa   ( </a:t>
            </a:r>
            <a:r>
              <a:rPr lang="hr-HR" dirty="0" smtClean="0"/>
              <a:t>Nadja Furlan </a:t>
            </a:r>
            <a:r>
              <a:rPr lang="hr-HR" dirty="0"/>
              <a:t>, </a:t>
            </a:r>
            <a:r>
              <a:rPr lang="hr-HR" dirty="0" smtClean="0"/>
              <a:t>Laura Mijaljević </a:t>
            </a:r>
            <a:r>
              <a:rPr lang="hr-HR" dirty="0"/>
              <a:t>, Luce </a:t>
            </a:r>
            <a:r>
              <a:rPr lang="hr-HR" dirty="0" smtClean="0"/>
              <a:t>Juričev </a:t>
            </a:r>
            <a:r>
              <a:rPr lang="hr-HR" dirty="0"/>
              <a:t>, </a:t>
            </a:r>
            <a:r>
              <a:rPr lang="hr-HR" dirty="0" smtClean="0"/>
              <a:t>Lucija Crnjak </a:t>
            </a:r>
            <a:r>
              <a:rPr lang="hr-HR" dirty="0"/>
              <a:t>)</a:t>
            </a:r>
          </a:p>
          <a:p>
            <a:r>
              <a:rPr lang="hr-HR" dirty="0"/>
              <a:t>Bajka </a:t>
            </a:r>
            <a:r>
              <a:rPr lang="hr-HR" b="1" dirty="0">
                <a:solidFill>
                  <a:srgbClr val="FF0000"/>
                </a:solidFill>
              </a:rPr>
              <a:t>:  ŽABICA  DJEVOJKA </a:t>
            </a:r>
          </a:p>
          <a:p>
            <a:r>
              <a:rPr lang="hr-HR" dirty="0"/>
              <a:t>U DVORIŠTU ISPRED KUĆE NALAZI SE VELIKI BAZEN I JEDAN MALI KOJI BI DJECA TREBALA KORISTITI ZA IGRU . KAKO U KUĆI NIJE BILO DJECE – TAJ MALI BAZENČIĆ POSTAO JE DOM JEDNE MALE , NEOBIČNE ŽABICE. </a:t>
            </a:r>
          </a:p>
          <a:p>
            <a:r>
              <a:rPr lang="hr-HR" dirty="0"/>
              <a:t>VLASNICI KUĆE MUŽ I ŽENA NISU IMALI DJECE , MOLILI SU SE DA DOBIJU DJETEŠCE , PA MAKAR BILA I ŽABICA. NAKON DEVET MJESECI RODILA SE ŽABICA. RODITELJI SU JE VOLJELI I MAZILI I POMIRILI SE SA SUDBINOM – DA JE NJIHOVA KĆER DANJU ŽABICA , A KAD ZAĐE SUNCE POSTAJE PREKRASNA DJEVOJČICA . JEDINO NEOBIČNO BILA JE NJEZINA ZELENA KOSA. </a:t>
            </a:r>
          </a:p>
          <a:p>
            <a:r>
              <a:rPr lang="hr-HR" dirty="0"/>
              <a:t>ŽABICA JE DANE PROVODILA NA BAZENU , GRIJALA SE NA  SUNCU I PREKRASNO PJEVALA , A NOĆU UŽIVALA U DRUŽENJU S RODITELJIMA. SA OSAM GODINA MAMA JU JE ZBOG LIJEPOG GLASA  PRIJAVILA </a:t>
            </a:r>
          </a:p>
          <a:p>
            <a:r>
              <a:rPr lang="hr-HR" dirty="0"/>
              <a:t>U TALENT ŠOU ZVJEZDICE.  ŽABICA JE ZA SVOJ NASTUP OBUKLA LIJEPU ŠLJOKIČASTU HALJINU CRVENE BOJE KOJA JE LIJEPO PRISTAJALA UZ ZELENU KOSU I ZLATNU ŠMINKU . NOSILA JE CRVENE CIPELICE SA ZLATNOM VRPCOM. ŽABICA JE TE VEČERI SVE ODUŠEVILA PREKRASNIM PJEVANJEM. MAMA JE BILA PONOSNA NA SVOJU KĆER KOJA JE POBIJEDILA I DOBILA KRUNU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dirty="0"/>
              <a:t> SUTRADAN SU DOŠLI NOVINARI , SVI SU TRAŽILI DJEVOJČICU – MAJKA JE REKLA DA ODMARA I DA ĆE JE MOĆI SLIKATI TEK NA VEČERNJOJ ZABAVI. ODLAZEĆI  NISU ZAMIJETILI ŽABICU KOJA JE S KRUNOM SKAKUTALA UZ JEZERO. </a:t>
            </a:r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07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146" name="Picture 2" descr="http://i278.photobucket.com/albums/kk105/jenny_10-old/3105636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4"/>
            <a:ext cx="5645728" cy="616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litbimg2.rightinthebox.com/images/190x190/201506/xgyzzw143453595536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254" y="365125"/>
            <a:ext cx="5631873" cy="616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3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1292</Words>
  <Application>Microsoft Office PowerPoint</Application>
  <PresentationFormat>Široki zaslon</PresentationFormat>
  <Paragraphs>38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        JUNACI HRVATSKIH ILUSTRIRANIH BAJKI U SVIJETU DANAŠNJIH ČITATELJA    ZADATAK : PROMIJENITI SADRŽAJ BAJKI ,PREMJESTIMO LIKOVE U NAŠU STVARNOST , NAŠ NAČIN ŽIVLJENJA I KOMUNICIRANJA ! PREPUSTITE SE MAŠTI I BUDITE MODERNI BAJKOPISCI   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JUNACI HRVATSKIH ILUSTRIRANIH BAJKI U SVIJETU DANAŠNJIH ČITATELJA    ZADATAK : PROMIJENITI SADRŽAJ BAJKI ,PREMJESTMO LIKOVE U NAŠU STVARNOST , NAŠ NAČIN ŽIVLJENJA I KOMUNICIRANJA ! PREPUSTITE SE MAŠTI I BUDITE MODERNI BAJKOPISCI</dc:title>
  <dc:creator>Kata Franin</dc:creator>
  <cp:lastModifiedBy>Korisnik</cp:lastModifiedBy>
  <cp:revision>11</cp:revision>
  <dcterms:created xsi:type="dcterms:W3CDTF">2015-11-27T20:26:21Z</dcterms:created>
  <dcterms:modified xsi:type="dcterms:W3CDTF">2015-12-02T11:08:47Z</dcterms:modified>
</cp:coreProperties>
</file>