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6" r:id="rId19"/>
    <p:sldId id="278" r:id="rId20"/>
    <p:sldId id="279" r:id="rId21"/>
    <p:sldId id="280" r:id="rId22"/>
    <p:sldId id="281" r:id="rId23"/>
    <p:sldId id="282" r:id="rId24"/>
    <p:sldId id="284" r:id="rId25"/>
    <p:sldId id="285" r:id="rId26"/>
    <p:sldId id="286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10" r:id="rId49"/>
    <p:sldId id="311" r:id="rId50"/>
    <p:sldId id="312" r:id="rId51"/>
    <p:sldId id="313" r:id="rId52"/>
    <p:sldId id="314" r:id="rId53"/>
    <p:sldId id="315" r:id="rId54"/>
    <p:sldId id="316" r:id="rId55"/>
    <p:sldId id="317" r:id="rId56"/>
    <p:sldId id="318" r:id="rId57"/>
    <p:sldId id="319" r:id="rId58"/>
    <p:sldId id="320" r:id="rId59"/>
    <p:sldId id="321" r:id="rId60"/>
    <p:sldId id="322" r:id="rId61"/>
    <p:sldId id="323" r:id="rId62"/>
    <p:sldId id="325" r:id="rId63"/>
    <p:sldId id="326" r:id="rId64"/>
    <p:sldId id="327" r:id="rId65"/>
    <p:sldId id="328" r:id="rId66"/>
    <p:sldId id="329" r:id="rId67"/>
    <p:sldId id="330" r:id="rId68"/>
    <p:sldId id="331" r:id="rId69"/>
    <p:sldId id="332" r:id="rId70"/>
    <p:sldId id="333" r:id="rId71"/>
    <p:sldId id="335" r:id="rId72"/>
    <p:sldId id="336" r:id="rId73"/>
    <p:sldId id="338" r:id="rId74"/>
    <p:sldId id="339" r:id="rId75"/>
    <p:sldId id="340" r:id="rId76"/>
    <p:sldId id="341" r:id="rId77"/>
    <p:sldId id="342" r:id="rId78"/>
    <p:sldId id="343" r:id="rId79"/>
    <p:sldId id="344" r:id="rId80"/>
    <p:sldId id="345" r:id="rId81"/>
    <p:sldId id="347" r:id="rId82"/>
    <p:sldId id="348" r:id="rId83"/>
    <p:sldId id="349" r:id="rId84"/>
    <p:sldId id="350" r:id="rId85"/>
    <p:sldId id="352" r:id="rId86"/>
    <p:sldId id="353" r:id="rId87"/>
    <p:sldId id="354" r:id="rId88"/>
    <p:sldId id="355" r:id="rId89"/>
    <p:sldId id="357" r:id="rId90"/>
    <p:sldId id="358" r:id="rId91"/>
    <p:sldId id="359" r:id="rId92"/>
    <p:sldId id="360" r:id="rId93"/>
    <p:sldId id="361" r:id="rId94"/>
    <p:sldId id="362" r:id="rId95"/>
    <p:sldId id="365" r:id="rId96"/>
    <p:sldId id="366" r:id="rId97"/>
    <p:sldId id="367" r:id="rId98"/>
    <p:sldId id="368" r:id="rId99"/>
    <p:sldId id="369" r:id="rId100"/>
    <p:sldId id="370" r:id="rId101"/>
    <p:sldId id="371" r:id="rId102"/>
    <p:sldId id="372" r:id="rId103"/>
    <p:sldId id="373" r:id="rId104"/>
    <p:sldId id="374" r:id="rId105"/>
    <p:sldId id="375" r:id="rId106"/>
    <p:sldId id="376" r:id="rId107"/>
    <p:sldId id="377" r:id="rId108"/>
    <p:sldId id="378" r:id="rId109"/>
    <p:sldId id="380" r:id="rId110"/>
    <p:sldId id="381" r:id="rId111"/>
    <p:sldId id="382" r:id="rId112"/>
    <p:sldId id="383" r:id="rId113"/>
    <p:sldId id="384" r:id="rId114"/>
    <p:sldId id="385" r:id="rId115"/>
    <p:sldId id="386" r:id="rId116"/>
    <p:sldId id="387" r:id="rId117"/>
    <p:sldId id="388" r:id="rId118"/>
    <p:sldId id="389" r:id="rId119"/>
    <p:sldId id="391" r:id="rId120"/>
    <p:sldId id="392" r:id="rId121"/>
    <p:sldId id="393" r:id="rId122"/>
    <p:sldId id="394" r:id="rId123"/>
    <p:sldId id="395" r:id="rId124"/>
    <p:sldId id="396" r:id="rId125"/>
    <p:sldId id="397" r:id="rId126"/>
    <p:sldId id="398" r:id="rId127"/>
    <p:sldId id="399" r:id="rId128"/>
    <p:sldId id="402" r:id="rId129"/>
    <p:sldId id="403" r:id="rId130"/>
    <p:sldId id="404" r:id="rId131"/>
  </p:sldIdLst>
  <p:sldSz cx="9144000" cy="6858000" type="screen4x3"/>
  <p:notesSz cx="6858000" cy="9144000"/>
  <p:photoAlbum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1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7BB10-DEEA-4B59-953B-DB34FEFED8AA}" type="datetimeFigureOut">
              <a:rPr lang="hr-HR" smtClean="0"/>
              <a:pPr/>
              <a:t>12.2.2018.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80F82-E128-4264-8CEF-06F79488706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advClick="0" advTm="4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7BB10-DEEA-4B59-953B-DB34FEFED8AA}" type="datetimeFigureOut">
              <a:rPr lang="hr-HR" smtClean="0"/>
              <a:pPr/>
              <a:t>12.2.2018.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80F82-E128-4264-8CEF-06F79488706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advClick="0" advTm="4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7BB10-DEEA-4B59-953B-DB34FEFED8AA}" type="datetimeFigureOut">
              <a:rPr lang="hr-HR" smtClean="0"/>
              <a:pPr/>
              <a:t>12.2.2018.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80F82-E128-4264-8CEF-06F79488706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advClick="0" advTm="4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7BB10-DEEA-4B59-953B-DB34FEFED8AA}" type="datetimeFigureOut">
              <a:rPr lang="hr-HR" smtClean="0"/>
              <a:pPr/>
              <a:t>12.2.2018.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80F82-E128-4264-8CEF-06F79488706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advClick="0" advTm="4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7BB10-DEEA-4B59-953B-DB34FEFED8AA}" type="datetimeFigureOut">
              <a:rPr lang="hr-HR" smtClean="0"/>
              <a:pPr/>
              <a:t>12.2.2018.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80F82-E128-4264-8CEF-06F79488706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advClick="0" advTm="4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7BB10-DEEA-4B59-953B-DB34FEFED8AA}" type="datetimeFigureOut">
              <a:rPr lang="hr-HR" smtClean="0"/>
              <a:pPr/>
              <a:t>12.2.2018.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80F82-E128-4264-8CEF-06F79488706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advClick="0" advTm="4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7BB10-DEEA-4B59-953B-DB34FEFED8AA}" type="datetimeFigureOut">
              <a:rPr lang="hr-HR" smtClean="0"/>
              <a:pPr/>
              <a:t>12.2.2018.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80F82-E128-4264-8CEF-06F79488706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advClick="0" advTm="4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7BB10-DEEA-4B59-953B-DB34FEFED8AA}" type="datetimeFigureOut">
              <a:rPr lang="hr-HR" smtClean="0"/>
              <a:pPr/>
              <a:t>12.2.2018.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80F82-E128-4264-8CEF-06F79488706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advClick="0" advTm="4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7BB10-DEEA-4B59-953B-DB34FEFED8AA}" type="datetimeFigureOut">
              <a:rPr lang="hr-HR" smtClean="0"/>
              <a:pPr/>
              <a:t>12.2.2018.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80F82-E128-4264-8CEF-06F79488706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advClick="0" advTm="4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7BB10-DEEA-4B59-953B-DB34FEFED8AA}" type="datetimeFigureOut">
              <a:rPr lang="hr-HR" smtClean="0"/>
              <a:pPr/>
              <a:t>12.2.2018.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80F82-E128-4264-8CEF-06F79488706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advClick="0" advTm="4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7BB10-DEEA-4B59-953B-DB34FEFED8AA}" type="datetimeFigureOut">
              <a:rPr lang="hr-HR" smtClean="0"/>
              <a:pPr/>
              <a:t>12.2.2018.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80F82-E128-4264-8CEF-06F79488706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advClick="0" advTm="4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7BB10-DEEA-4B59-953B-DB34FEFED8AA}" type="datetimeFigureOut">
              <a:rPr lang="hr-HR" smtClean="0"/>
              <a:pPr/>
              <a:t>12.2.2018.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80F82-E128-4264-8CEF-06F794887061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4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hr-HR" sz="8000" b="1" dirty="0" smtClean="0">
                <a:solidFill>
                  <a:srgbClr val="FF0000"/>
                </a:solidFill>
                <a:latin typeface="Champagne &amp; Limousines" pitchFamily="34" charset="0"/>
                <a:ea typeface="Champagne &amp; Limousines" pitchFamily="34" charset="0"/>
              </a:rPr>
              <a:t>Radijska emisija </a:t>
            </a:r>
            <a:br>
              <a:rPr lang="hr-HR" sz="8000" b="1" dirty="0" smtClean="0">
                <a:solidFill>
                  <a:srgbClr val="FF0000"/>
                </a:solidFill>
                <a:latin typeface="Champagne &amp; Limousines" pitchFamily="34" charset="0"/>
                <a:ea typeface="Champagne &amp; Limousines" pitchFamily="34" charset="0"/>
              </a:rPr>
            </a:br>
            <a:r>
              <a:rPr lang="hr-HR" sz="8000" b="1" dirty="0" smtClean="0">
                <a:solidFill>
                  <a:srgbClr val="FF0000"/>
                </a:solidFill>
                <a:latin typeface="Champagne &amp; Limousines" pitchFamily="34" charset="0"/>
                <a:ea typeface="Champagne &amp; Limousines" pitchFamily="34" charset="0"/>
              </a:rPr>
              <a:t>Valentinovo 2018</a:t>
            </a:r>
            <a:endParaRPr lang="hr-HR" sz="8000" b="1" dirty="0">
              <a:solidFill>
                <a:srgbClr val="FF0000"/>
              </a:solidFill>
              <a:latin typeface="Champagne &amp; Limousines" pitchFamily="34" charset="0"/>
              <a:ea typeface="Champagne &amp; Limousines" pitchFamily="34" charset="0"/>
            </a:endParaRPr>
          </a:p>
        </p:txBody>
      </p:sp>
      <p:pic>
        <p:nvPicPr>
          <p:cNvPr id="3" name="ŠKOLSKO zvono -riton, ra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Valentinovo2018-radijsk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25144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rt-cord-suspended-love-160836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8463"/>
            <a:ext cx="9144000" cy="606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545043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582048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47650"/>
            <a:ext cx="9144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587835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597657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2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605228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76213"/>
            <a:ext cx="9144000" cy="650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613134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4650"/>
            <a:ext cx="9144000" cy="6107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613321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31825"/>
            <a:ext cx="9144000" cy="559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617967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618916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722245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rt-mussels-harmony-love-161002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89000"/>
            <a:ext cx="9144000" cy="50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729008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831975"/>
            <a:ext cx="9144000" cy="319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733881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735978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4650"/>
            <a:ext cx="9144000" cy="6107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744667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759668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773124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776632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776636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776647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810035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rt-wooden-heart-symbol-love-159038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392238"/>
            <a:ext cx="9144000" cy="4071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810036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832761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-love-heart-valentine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se-invitation-coupon-pin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79450"/>
            <a:ext cx="9144000" cy="549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se-petals-petals-wedding-red-37525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se-red-love-dew-40502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se-roses-flowers-red-54320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ses-red-roses-bouquet-of-roses-glas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8463"/>
            <a:ext cx="9144000" cy="606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n-heart-autumn-leaf-39379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nset-hands-love-woma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4650"/>
            <a:ext cx="9144000" cy="6107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rt-wood-love-wooden-161711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42875"/>
            <a:ext cx="9144000" cy="657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n-snow-herzchen-stones-218866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ve-heart-hand-romantic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81013"/>
            <a:ext cx="9144000" cy="5894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13918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41073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46022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lloon-heart-love-romanc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46024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39775"/>
            <a:ext cx="9144000" cy="537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47258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47396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4650"/>
            <a:ext cx="9144000" cy="6107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58572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136422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2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139199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2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165746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186447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196664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196666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others-boys-kids-baby-50601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206557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207105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584325"/>
            <a:ext cx="9144000" cy="3687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207954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207962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207997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54025"/>
            <a:ext cx="9144000" cy="5948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208006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208099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63513"/>
            <a:ext cx="9144000" cy="653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208160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90513"/>
            <a:ext cx="9144000" cy="6275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210628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211709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stles-fence-love-symbol-39495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219776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220053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4650"/>
            <a:ext cx="9144000" cy="6107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220066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52463" y="0"/>
            <a:ext cx="78374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220502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9263"/>
            <a:ext cx="9144000" cy="595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220504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220836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225744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235941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55638"/>
            <a:ext cx="9144000" cy="554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238622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4650"/>
            <a:ext cx="9144000" cy="6107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239326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isy-heart-flowers-flower-hear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0325"/>
            <a:ext cx="9144000" cy="673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247670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122363"/>
            <a:ext cx="9144000" cy="4611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247858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4650"/>
            <a:ext cx="9144000" cy="6107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247929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247932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255441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256711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256738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256807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259612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260173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ster-bunny-easter-rabbit-bunny-couple-69816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261974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264109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41300"/>
            <a:ext cx="9144000" cy="637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266011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269583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272243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281417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38150"/>
            <a:ext cx="9144000" cy="598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286625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288008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297997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301650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od-couple-sweet-marrie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301977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19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312552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318240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8463"/>
            <a:ext cx="9144000" cy="606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320266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320540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321444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326612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55575"/>
            <a:ext cx="9144000" cy="6545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326616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536700"/>
            <a:ext cx="9144000" cy="3783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326625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1138" y="0"/>
            <a:ext cx="87201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326648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rl-rabbit-friendship-love-160933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23875"/>
            <a:ext cx="9144000" cy="5808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326649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69925"/>
            <a:ext cx="9144000" cy="551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332153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340566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4650"/>
            <a:ext cx="9144000" cy="6107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348520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349494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356148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81025"/>
            <a:ext cx="9144000" cy="5694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356319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356366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369433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4650"/>
            <a:ext cx="9144000" cy="6107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377058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nds-love-pair-together-160999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383613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414716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415334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415472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424517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433495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433527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459303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533604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540528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</Words>
  <Application>Microsoft Office PowerPoint</Application>
  <PresentationFormat>Prikaz na zaslonu (4:3)</PresentationFormat>
  <Paragraphs>1</Paragraphs>
  <Slides>130</Slides>
  <Notes>0</Notes>
  <HiddenSlides>0</HiddenSlides>
  <MMClips>2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130</vt:i4>
      </vt:variant>
    </vt:vector>
  </HeadingPairs>
  <TitlesOfParts>
    <vt:vector size="134" baseType="lpstr">
      <vt:lpstr>Arial</vt:lpstr>
      <vt:lpstr>Calibri</vt:lpstr>
      <vt:lpstr>Champagne &amp; Limousines</vt:lpstr>
      <vt:lpstr>Office Theme</vt:lpstr>
      <vt:lpstr>Radijska emisija  Valentinovo 2018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Radijska emisija  Valentinovo 2018</dc:title>
  <dc:creator>Cvita</dc:creator>
  <cp:lastModifiedBy>Korisnik</cp:lastModifiedBy>
  <cp:revision>11</cp:revision>
  <dcterms:created xsi:type="dcterms:W3CDTF">2018-02-11T18:45:58Z</dcterms:created>
  <dcterms:modified xsi:type="dcterms:W3CDTF">2018-02-12T13:08:33Z</dcterms:modified>
</cp:coreProperties>
</file>